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0" r:id="rId3"/>
    <p:sldId id="269" r:id="rId4"/>
    <p:sldId id="260" r:id="rId5"/>
    <p:sldId id="257" r:id="rId6"/>
    <p:sldId id="268" r:id="rId7"/>
    <p:sldId id="258" r:id="rId8"/>
    <p:sldId id="261" r:id="rId9"/>
    <p:sldId id="265" r:id="rId10"/>
    <p:sldId id="267" r:id="rId11"/>
    <p:sldId id="259" r:id="rId12"/>
    <p:sldId id="266" r:id="rId13"/>
    <p:sldId id="264" r:id="rId14"/>
    <p:sldId id="262" r:id="rId15"/>
    <p:sldId id="270" r:id="rId16"/>
    <p:sldId id="271" r:id="rId17"/>
    <p:sldId id="272" r:id="rId18"/>
    <p:sldId id="29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9" r:id="rId27"/>
    <p:sldId id="280" r:id="rId28"/>
    <p:sldId id="281" r:id="rId29"/>
    <p:sldId id="292" r:id="rId30"/>
    <p:sldId id="282" r:id="rId31"/>
    <p:sldId id="283" r:id="rId32"/>
    <p:sldId id="284" r:id="rId33"/>
    <p:sldId id="285" r:id="rId34"/>
    <p:sldId id="289" r:id="rId35"/>
    <p:sldId id="286" r:id="rId36"/>
    <p:sldId id="287" r:id="rId37"/>
    <p:sldId id="288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6E63B-A676-6B7E-B721-1ABF7F11CDBE}" v="114" dt="2025-04-19T13:10:42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3" autoAdjust="0"/>
  </p:normalViewPr>
  <p:slideViewPr>
    <p:cSldViewPr snapToGrid="0">
      <p:cViewPr varScale="1">
        <p:scale>
          <a:sx n="108" d="100"/>
          <a:sy n="108" d="100"/>
        </p:scale>
        <p:origin x="6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 Mugniery" userId="0f2a57ccc226bc00" providerId="Windows Live" clId="Web-{10A6E63B-A676-6B7E-B721-1ABF7F11CDBE}"/>
    <pc:docChg chg="modSld modMainMaster">
      <pc:chgData name="Jean Mugniery" userId="0f2a57ccc226bc00" providerId="Windows Live" clId="Web-{10A6E63B-A676-6B7E-B721-1ABF7F11CDBE}" dt="2025-04-19T13:10:42.294" v="112" actId="20577"/>
      <pc:docMkLst>
        <pc:docMk/>
      </pc:docMkLst>
      <pc:sldChg chg="addSp modSp">
        <pc:chgData name="Jean Mugniery" userId="0f2a57ccc226bc00" providerId="Windows Live" clId="Web-{10A6E63B-A676-6B7E-B721-1ABF7F11CDBE}" dt="2025-04-19T13:03:44.808" v="11" actId="20577"/>
        <pc:sldMkLst>
          <pc:docMk/>
          <pc:sldMk cId="3221171686" sldId="256"/>
        </pc:sldMkLst>
        <pc:spChg chg="add mod">
          <ac:chgData name="Jean Mugniery" userId="0f2a57ccc226bc00" providerId="Windows Live" clId="Web-{10A6E63B-A676-6B7E-B721-1ABF7F11CDBE}" dt="2025-04-19T13:03:44.808" v="11" actId="20577"/>
          <ac:spMkLst>
            <pc:docMk/>
            <pc:sldMk cId="3221171686" sldId="256"/>
            <ac:spMk id="4" creationId="{951F9E68-BC8B-BF56-4CE4-3869E948CE6A}"/>
          </ac:spMkLst>
        </pc:spChg>
      </pc:sldChg>
      <pc:sldChg chg="addSp modSp">
        <pc:chgData name="Jean Mugniery" userId="0f2a57ccc226bc00" providerId="Windows Live" clId="Web-{10A6E63B-A676-6B7E-B721-1ABF7F11CDBE}" dt="2025-04-19T13:04:24.919" v="21" actId="20577"/>
        <pc:sldMkLst>
          <pc:docMk/>
          <pc:sldMk cId="2737793073" sldId="257"/>
        </pc:sldMkLst>
        <pc:spChg chg="add mod">
          <ac:chgData name="Jean Mugniery" userId="0f2a57ccc226bc00" providerId="Windows Live" clId="Web-{10A6E63B-A676-6B7E-B721-1ABF7F11CDBE}" dt="2025-04-19T13:04:24.919" v="21" actId="20577"/>
          <ac:spMkLst>
            <pc:docMk/>
            <pc:sldMk cId="2737793073" sldId="257"/>
            <ac:spMk id="3" creationId="{11332A57-2266-0B73-B10A-724E7D8B2E5B}"/>
          </ac:spMkLst>
        </pc:spChg>
      </pc:sldChg>
      <pc:sldChg chg="addSp modSp">
        <pc:chgData name="Jean Mugniery" userId="0f2a57ccc226bc00" providerId="Windows Live" clId="Web-{10A6E63B-A676-6B7E-B721-1ABF7F11CDBE}" dt="2025-04-19T13:04:42.967" v="25" actId="20577"/>
        <pc:sldMkLst>
          <pc:docMk/>
          <pc:sldMk cId="28028211" sldId="258"/>
        </pc:sldMkLst>
        <pc:spChg chg="add mod">
          <ac:chgData name="Jean Mugniery" userId="0f2a57ccc226bc00" providerId="Windows Live" clId="Web-{10A6E63B-A676-6B7E-B721-1ABF7F11CDBE}" dt="2025-04-19T13:04:42.967" v="25" actId="20577"/>
          <ac:spMkLst>
            <pc:docMk/>
            <pc:sldMk cId="28028211" sldId="258"/>
            <ac:spMk id="4" creationId="{2AB1B82C-4C81-5CE0-59CB-DC6BE51F5BC5}"/>
          </ac:spMkLst>
        </pc:spChg>
      </pc:sldChg>
      <pc:sldChg chg="addSp modSp">
        <pc:chgData name="Jean Mugniery" userId="0f2a57ccc226bc00" providerId="Windows Live" clId="Web-{10A6E63B-A676-6B7E-B721-1ABF7F11CDBE}" dt="2025-04-19T13:05:33.703" v="35" actId="20577"/>
        <pc:sldMkLst>
          <pc:docMk/>
          <pc:sldMk cId="3576141121" sldId="259"/>
        </pc:sldMkLst>
        <pc:spChg chg="add mod">
          <ac:chgData name="Jean Mugniery" userId="0f2a57ccc226bc00" providerId="Windows Live" clId="Web-{10A6E63B-A676-6B7E-B721-1ABF7F11CDBE}" dt="2025-04-19T13:05:33.703" v="35" actId="20577"/>
          <ac:spMkLst>
            <pc:docMk/>
            <pc:sldMk cId="3576141121" sldId="259"/>
            <ac:spMk id="3" creationId="{9D534A62-60D2-A541-0E0F-200AA139F459}"/>
          </ac:spMkLst>
        </pc:spChg>
      </pc:sldChg>
      <pc:sldChg chg="addSp modSp">
        <pc:chgData name="Jean Mugniery" userId="0f2a57ccc226bc00" providerId="Windows Live" clId="Web-{10A6E63B-A676-6B7E-B721-1ABF7F11CDBE}" dt="2025-04-19T13:04:15.653" v="19" actId="20577"/>
        <pc:sldMkLst>
          <pc:docMk/>
          <pc:sldMk cId="337289457" sldId="260"/>
        </pc:sldMkLst>
        <pc:spChg chg="add mod">
          <ac:chgData name="Jean Mugniery" userId="0f2a57ccc226bc00" providerId="Windows Live" clId="Web-{10A6E63B-A676-6B7E-B721-1ABF7F11CDBE}" dt="2025-04-19T13:04:15.653" v="19" actId="20577"/>
          <ac:spMkLst>
            <pc:docMk/>
            <pc:sldMk cId="337289457" sldId="260"/>
            <ac:spMk id="4" creationId="{FD6A850E-79DD-E1B5-A3D8-A20A374A3267}"/>
          </ac:spMkLst>
        </pc:spChg>
      </pc:sldChg>
      <pc:sldChg chg="addSp modSp">
        <pc:chgData name="Jean Mugniery" userId="0f2a57ccc226bc00" providerId="Windows Live" clId="Web-{10A6E63B-A676-6B7E-B721-1ABF7F11CDBE}" dt="2025-04-19T13:05:09.952" v="27" actId="20577"/>
        <pc:sldMkLst>
          <pc:docMk/>
          <pc:sldMk cId="1540243677" sldId="261"/>
        </pc:sldMkLst>
        <pc:spChg chg="add mod">
          <ac:chgData name="Jean Mugniery" userId="0f2a57ccc226bc00" providerId="Windows Live" clId="Web-{10A6E63B-A676-6B7E-B721-1ABF7F11CDBE}" dt="2025-04-19T13:05:09.952" v="27" actId="20577"/>
          <ac:spMkLst>
            <pc:docMk/>
            <pc:sldMk cId="1540243677" sldId="261"/>
            <ac:spMk id="4" creationId="{3B5BE547-93F1-3828-743F-8ED0F09C4646}"/>
          </ac:spMkLst>
        </pc:spChg>
      </pc:sldChg>
      <pc:sldChg chg="addSp modSp">
        <pc:chgData name="Jean Mugniery" userId="0f2a57ccc226bc00" providerId="Windows Live" clId="Web-{10A6E63B-A676-6B7E-B721-1ABF7F11CDBE}" dt="2025-04-19T13:06:03.314" v="41" actId="20577"/>
        <pc:sldMkLst>
          <pc:docMk/>
          <pc:sldMk cId="4175856092" sldId="262"/>
        </pc:sldMkLst>
        <pc:spChg chg="add mod">
          <ac:chgData name="Jean Mugniery" userId="0f2a57ccc226bc00" providerId="Windows Live" clId="Web-{10A6E63B-A676-6B7E-B721-1ABF7F11CDBE}" dt="2025-04-19T13:06:03.314" v="41" actId="20577"/>
          <ac:spMkLst>
            <pc:docMk/>
            <pc:sldMk cId="4175856092" sldId="262"/>
            <ac:spMk id="4" creationId="{A0765183-0766-007D-7B6B-5E25C61E8D1D}"/>
          </ac:spMkLst>
        </pc:spChg>
      </pc:sldChg>
      <pc:sldChg chg="addSp modSp">
        <pc:chgData name="Jean Mugniery" userId="0f2a57ccc226bc00" providerId="Windows Live" clId="Web-{10A6E63B-A676-6B7E-B721-1ABF7F11CDBE}" dt="2025-04-19T13:05:51.782" v="39" actId="20577"/>
        <pc:sldMkLst>
          <pc:docMk/>
          <pc:sldMk cId="3885572736" sldId="264"/>
        </pc:sldMkLst>
        <pc:spChg chg="add mod">
          <ac:chgData name="Jean Mugniery" userId="0f2a57ccc226bc00" providerId="Windows Live" clId="Web-{10A6E63B-A676-6B7E-B721-1ABF7F11CDBE}" dt="2025-04-19T13:05:51.782" v="39" actId="20577"/>
          <ac:spMkLst>
            <pc:docMk/>
            <pc:sldMk cId="3885572736" sldId="264"/>
            <ac:spMk id="4" creationId="{496955C3-1EAC-0A5E-DAE2-6771861D824A}"/>
          </ac:spMkLst>
        </pc:spChg>
      </pc:sldChg>
      <pc:sldChg chg="addSp modSp">
        <pc:chgData name="Jean Mugniery" userId="0f2a57ccc226bc00" providerId="Windows Live" clId="Web-{10A6E63B-A676-6B7E-B721-1ABF7F11CDBE}" dt="2025-04-19T13:05:22.687" v="31" actId="20577"/>
        <pc:sldMkLst>
          <pc:docMk/>
          <pc:sldMk cId="750911500" sldId="265"/>
        </pc:sldMkLst>
        <pc:spChg chg="add mod">
          <ac:chgData name="Jean Mugniery" userId="0f2a57ccc226bc00" providerId="Windows Live" clId="Web-{10A6E63B-A676-6B7E-B721-1ABF7F11CDBE}" dt="2025-04-19T13:05:22.687" v="31" actId="20577"/>
          <ac:spMkLst>
            <pc:docMk/>
            <pc:sldMk cId="750911500" sldId="265"/>
            <ac:spMk id="3" creationId="{E62DA7FF-CA29-E942-4D9C-A81A044686EF}"/>
          </ac:spMkLst>
        </pc:spChg>
      </pc:sldChg>
      <pc:sldChg chg="addSp modSp">
        <pc:chgData name="Jean Mugniery" userId="0f2a57ccc226bc00" providerId="Windows Live" clId="Web-{10A6E63B-A676-6B7E-B721-1ABF7F11CDBE}" dt="2025-04-19T13:05:41.578" v="37" actId="20577"/>
        <pc:sldMkLst>
          <pc:docMk/>
          <pc:sldMk cId="1268966401" sldId="266"/>
        </pc:sldMkLst>
        <pc:spChg chg="add mod">
          <ac:chgData name="Jean Mugniery" userId="0f2a57ccc226bc00" providerId="Windows Live" clId="Web-{10A6E63B-A676-6B7E-B721-1ABF7F11CDBE}" dt="2025-04-19T13:05:41.578" v="37" actId="20577"/>
          <ac:spMkLst>
            <pc:docMk/>
            <pc:sldMk cId="1268966401" sldId="266"/>
            <ac:spMk id="3" creationId="{843A2813-D73E-7A97-C6D1-563042220A54}"/>
          </ac:spMkLst>
        </pc:spChg>
      </pc:sldChg>
      <pc:sldChg chg="addSp modSp">
        <pc:chgData name="Jean Mugniery" userId="0f2a57ccc226bc00" providerId="Windows Live" clId="Web-{10A6E63B-A676-6B7E-B721-1ABF7F11CDBE}" dt="2025-04-19T13:05:28.187" v="33" actId="20577"/>
        <pc:sldMkLst>
          <pc:docMk/>
          <pc:sldMk cId="269117071" sldId="267"/>
        </pc:sldMkLst>
        <pc:spChg chg="add mod">
          <ac:chgData name="Jean Mugniery" userId="0f2a57ccc226bc00" providerId="Windows Live" clId="Web-{10A6E63B-A676-6B7E-B721-1ABF7F11CDBE}" dt="2025-04-19T13:05:28.187" v="33" actId="20577"/>
          <ac:spMkLst>
            <pc:docMk/>
            <pc:sldMk cId="269117071" sldId="267"/>
            <ac:spMk id="3" creationId="{B824E370-5C1A-44E8-768A-B513EE4C98F5}"/>
          </ac:spMkLst>
        </pc:spChg>
      </pc:sldChg>
      <pc:sldChg chg="addSp modSp">
        <pc:chgData name="Jean Mugniery" userId="0f2a57ccc226bc00" providerId="Windows Live" clId="Web-{10A6E63B-A676-6B7E-B721-1ABF7F11CDBE}" dt="2025-04-19T13:04:33.029" v="23" actId="20577"/>
        <pc:sldMkLst>
          <pc:docMk/>
          <pc:sldMk cId="1697652823" sldId="268"/>
        </pc:sldMkLst>
        <pc:spChg chg="add mod">
          <ac:chgData name="Jean Mugniery" userId="0f2a57ccc226bc00" providerId="Windows Live" clId="Web-{10A6E63B-A676-6B7E-B721-1ABF7F11CDBE}" dt="2025-04-19T13:04:33.029" v="23" actId="20577"/>
          <ac:spMkLst>
            <pc:docMk/>
            <pc:sldMk cId="1697652823" sldId="268"/>
            <ac:spMk id="3" creationId="{F9A90ED1-5258-2C50-28C6-4D2D7A36ECA3}"/>
          </ac:spMkLst>
        </pc:spChg>
      </pc:sldChg>
      <pc:sldChg chg="addSp modSp">
        <pc:chgData name="Jean Mugniery" userId="0f2a57ccc226bc00" providerId="Windows Live" clId="Web-{10A6E63B-A676-6B7E-B721-1ABF7F11CDBE}" dt="2025-04-19T13:04:06.997" v="17" actId="20577"/>
        <pc:sldMkLst>
          <pc:docMk/>
          <pc:sldMk cId="2086895330" sldId="269"/>
        </pc:sldMkLst>
        <pc:spChg chg="add mod">
          <ac:chgData name="Jean Mugniery" userId="0f2a57ccc226bc00" providerId="Windows Live" clId="Web-{10A6E63B-A676-6B7E-B721-1ABF7F11CDBE}" dt="2025-04-19T13:04:06.997" v="17" actId="20577"/>
          <ac:spMkLst>
            <pc:docMk/>
            <pc:sldMk cId="2086895330" sldId="269"/>
            <ac:spMk id="3" creationId="{B3F1D9EB-0023-C04D-CB45-327C7A9C3403}"/>
          </ac:spMkLst>
        </pc:spChg>
      </pc:sldChg>
      <pc:sldChg chg="addSp modSp">
        <pc:chgData name="Jean Mugniery" userId="0f2a57ccc226bc00" providerId="Windows Live" clId="Web-{10A6E63B-A676-6B7E-B721-1ABF7F11CDBE}" dt="2025-04-19T13:06:11.658" v="43" actId="20577"/>
        <pc:sldMkLst>
          <pc:docMk/>
          <pc:sldMk cId="704322301" sldId="270"/>
        </pc:sldMkLst>
        <pc:spChg chg="add mod">
          <ac:chgData name="Jean Mugniery" userId="0f2a57ccc226bc00" providerId="Windows Live" clId="Web-{10A6E63B-A676-6B7E-B721-1ABF7F11CDBE}" dt="2025-04-19T13:06:11.658" v="43" actId="20577"/>
          <ac:spMkLst>
            <pc:docMk/>
            <pc:sldMk cId="704322301" sldId="270"/>
            <ac:spMk id="4" creationId="{E9BA29BA-DD3C-B57B-9EED-21A9213D04D5}"/>
          </ac:spMkLst>
        </pc:spChg>
      </pc:sldChg>
      <pc:sldChg chg="addSp modSp">
        <pc:chgData name="Jean Mugniery" userId="0f2a57ccc226bc00" providerId="Windows Live" clId="Web-{10A6E63B-A676-6B7E-B721-1ABF7F11CDBE}" dt="2025-04-19T13:06:21.455" v="46" actId="20577"/>
        <pc:sldMkLst>
          <pc:docMk/>
          <pc:sldMk cId="2846925739" sldId="271"/>
        </pc:sldMkLst>
        <pc:spChg chg="add mod">
          <ac:chgData name="Jean Mugniery" userId="0f2a57ccc226bc00" providerId="Windows Live" clId="Web-{10A6E63B-A676-6B7E-B721-1ABF7F11CDBE}" dt="2025-04-19T13:06:21.455" v="46" actId="20577"/>
          <ac:spMkLst>
            <pc:docMk/>
            <pc:sldMk cId="2846925739" sldId="271"/>
            <ac:spMk id="4" creationId="{46F42A8D-59A1-45F1-A7C8-EA91DB9614B9}"/>
          </ac:spMkLst>
        </pc:spChg>
      </pc:sldChg>
      <pc:sldChg chg="addSp modSp">
        <pc:chgData name="Jean Mugniery" userId="0f2a57ccc226bc00" providerId="Windows Live" clId="Web-{10A6E63B-A676-6B7E-B721-1ABF7F11CDBE}" dt="2025-04-19T13:06:31.268" v="48" actId="20577"/>
        <pc:sldMkLst>
          <pc:docMk/>
          <pc:sldMk cId="1067106959" sldId="272"/>
        </pc:sldMkLst>
        <pc:spChg chg="add mod">
          <ac:chgData name="Jean Mugniery" userId="0f2a57ccc226bc00" providerId="Windows Live" clId="Web-{10A6E63B-A676-6B7E-B721-1ABF7F11CDBE}" dt="2025-04-19T13:06:31.268" v="48" actId="20577"/>
          <ac:spMkLst>
            <pc:docMk/>
            <pc:sldMk cId="1067106959" sldId="272"/>
            <ac:spMk id="5" creationId="{B5C443B3-9E32-062F-A1AF-2B9365118329}"/>
          </ac:spMkLst>
        </pc:spChg>
      </pc:sldChg>
      <pc:sldChg chg="addSp modSp">
        <pc:chgData name="Jean Mugniery" userId="0f2a57ccc226bc00" providerId="Windows Live" clId="Web-{10A6E63B-A676-6B7E-B721-1ABF7F11CDBE}" dt="2025-04-19T13:06:45.690" v="52" actId="20577"/>
        <pc:sldMkLst>
          <pc:docMk/>
          <pc:sldMk cId="2650715946" sldId="273"/>
        </pc:sldMkLst>
        <pc:spChg chg="add mod">
          <ac:chgData name="Jean Mugniery" userId="0f2a57ccc226bc00" providerId="Windows Live" clId="Web-{10A6E63B-A676-6B7E-B721-1ABF7F11CDBE}" dt="2025-04-19T13:06:45.690" v="52" actId="20577"/>
          <ac:spMkLst>
            <pc:docMk/>
            <pc:sldMk cId="2650715946" sldId="273"/>
            <ac:spMk id="3" creationId="{9382945B-B76F-E16F-FA4C-D1BF53DB88EF}"/>
          </ac:spMkLst>
        </pc:spChg>
      </pc:sldChg>
      <pc:sldChg chg="addSp modSp">
        <pc:chgData name="Jean Mugniery" userId="0f2a57ccc226bc00" providerId="Windows Live" clId="Web-{10A6E63B-A676-6B7E-B721-1ABF7F11CDBE}" dt="2025-04-19T13:06:53.081" v="54" actId="20577"/>
        <pc:sldMkLst>
          <pc:docMk/>
          <pc:sldMk cId="3408225601" sldId="274"/>
        </pc:sldMkLst>
        <pc:spChg chg="add mod">
          <ac:chgData name="Jean Mugniery" userId="0f2a57ccc226bc00" providerId="Windows Live" clId="Web-{10A6E63B-A676-6B7E-B721-1ABF7F11CDBE}" dt="2025-04-19T13:06:53.081" v="54" actId="20577"/>
          <ac:spMkLst>
            <pc:docMk/>
            <pc:sldMk cId="3408225601" sldId="274"/>
            <ac:spMk id="4" creationId="{F04B8BEF-BD14-AC2F-08E8-58B0553C5F23}"/>
          </ac:spMkLst>
        </pc:spChg>
      </pc:sldChg>
      <pc:sldChg chg="addSp modSp">
        <pc:chgData name="Jean Mugniery" userId="0f2a57ccc226bc00" providerId="Windows Live" clId="Web-{10A6E63B-A676-6B7E-B721-1ABF7F11CDBE}" dt="2025-04-19T13:06:59.816" v="56" actId="20577"/>
        <pc:sldMkLst>
          <pc:docMk/>
          <pc:sldMk cId="1511973233" sldId="275"/>
        </pc:sldMkLst>
        <pc:spChg chg="add mod">
          <ac:chgData name="Jean Mugniery" userId="0f2a57ccc226bc00" providerId="Windows Live" clId="Web-{10A6E63B-A676-6B7E-B721-1ABF7F11CDBE}" dt="2025-04-19T13:06:59.816" v="56" actId="20577"/>
          <ac:spMkLst>
            <pc:docMk/>
            <pc:sldMk cId="1511973233" sldId="275"/>
            <ac:spMk id="4" creationId="{236DB35C-51F4-BD14-88D0-7899605673F4}"/>
          </ac:spMkLst>
        </pc:spChg>
      </pc:sldChg>
      <pc:sldChg chg="addSp modSp">
        <pc:chgData name="Jean Mugniery" userId="0f2a57ccc226bc00" providerId="Windows Live" clId="Web-{10A6E63B-A676-6B7E-B721-1ABF7F11CDBE}" dt="2025-04-19T13:07:07.066" v="58" actId="20577"/>
        <pc:sldMkLst>
          <pc:docMk/>
          <pc:sldMk cId="1161874931" sldId="276"/>
        </pc:sldMkLst>
        <pc:spChg chg="add mod">
          <ac:chgData name="Jean Mugniery" userId="0f2a57ccc226bc00" providerId="Windows Live" clId="Web-{10A6E63B-A676-6B7E-B721-1ABF7F11CDBE}" dt="2025-04-19T13:07:07.066" v="58" actId="20577"/>
          <ac:spMkLst>
            <pc:docMk/>
            <pc:sldMk cId="1161874931" sldId="276"/>
            <ac:spMk id="4" creationId="{0E719C7F-513A-4F32-300D-8B11A6303690}"/>
          </ac:spMkLst>
        </pc:spChg>
      </pc:sldChg>
      <pc:sldChg chg="addSp modSp">
        <pc:chgData name="Jean Mugniery" userId="0f2a57ccc226bc00" providerId="Windows Live" clId="Web-{10A6E63B-A676-6B7E-B721-1ABF7F11CDBE}" dt="2025-04-19T13:07:14.098" v="60" actId="20577"/>
        <pc:sldMkLst>
          <pc:docMk/>
          <pc:sldMk cId="3561088819" sldId="277"/>
        </pc:sldMkLst>
        <pc:spChg chg="add mod">
          <ac:chgData name="Jean Mugniery" userId="0f2a57ccc226bc00" providerId="Windows Live" clId="Web-{10A6E63B-A676-6B7E-B721-1ABF7F11CDBE}" dt="2025-04-19T13:07:14.098" v="60" actId="20577"/>
          <ac:spMkLst>
            <pc:docMk/>
            <pc:sldMk cId="3561088819" sldId="277"/>
            <ac:spMk id="4" creationId="{EFB8B425-3A28-95DA-9DD2-7846A2BEE96C}"/>
          </ac:spMkLst>
        </pc:spChg>
      </pc:sldChg>
      <pc:sldChg chg="addSp modSp">
        <pc:chgData name="Jean Mugniery" userId="0f2a57ccc226bc00" providerId="Windows Live" clId="Web-{10A6E63B-A676-6B7E-B721-1ABF7F11CDBE}" dt="2025-04-19T13:07:25.395" v="62" actId="20577"/>
        <pc:sldMkLst>
          <pc:docMk/>
          <pc:sldMk cId="3494852389" sldId="278"/>
        </pc:sldMkLst>
        <pc:spChg chg="add mod">
          <ac:chgData name="Jean Mugniery" userId="0f2a57ccc226bc00" providerId="Windows Live" clId="Web-{10A6E63B-A676-6B7E-B721-1ABF7F11CDBE}" dt="2025-04-19T13:07:25.395" v="62" actId="20577"/>
          <ac:spMkLst>
            <pc:docMk/>
            <pc:sldMk cId="3494852389" sldId="278"/>
            <ac:spMk id="4" creationId="{29DB5D09-F5CF-F06B-A9D5-B3F9D8671877}"/>
          </ac:spMkLst>
        </pc:spChg>
      </pc:sldChg>
      <pc:sldChg chg="addSp modSp">
        <pc:chgData name="Jean Mugniery" userId="0f2a57ccc226bc00" providerId="Windows Live" clId="Web-{10A6E63B-A676-6B7E-B721-1ABF7F11CDBE}" dt="2025-04-19T13:07:32.286" v="64" actId="20577"/>
        <pc:sldMkLst>
          <pc:docMk/>
          <pc:sldMk cId="1651262253" sldId="279"/>
        </pc:sldMkLst>
        <pc:spChg chg="add mod">
          <ac:chgData name="Jean Mugniery" userId="0f2a57ccc226bc00" providerId="Windows Live" clId="Web-{10A6E63B-A676-6B7E-B721-1ABF7F11CDBE}" dt="2025-04-19T13:07:32.286" v="64" actId="20577"/>
          <ac:spMkLst>
            <pc:docMk/>
            <pc:sldMk cId="1651262253" sldId="279"/>
            <ac:spMk id="4" creationId="{008F59A6-E517-BFC2-9C9D-143E0C520116}"/>
          </ac:spMkLst>
        </pc:spChg>
      </pc:sldChg>
      <pc:sldChg chg="addSp modSp">
        <pc:chgData name="Jean Mugniery" userId="0f2a57ccc226bc00" providerId="Windows Live" clId="Web-{10A6E63B-A676-6B7E-B721-1ABF7F11CDBE}" dt="2025-04-19T13:07:46.755" v="68" actId="20577"/>
        <pc:sldMkLst>
          <pc:docMk/>
          <pc:sldMk cId="944025646" sldId="280"/>
        </pc:sldMkLst>
        <pc:spChg chg="add mod">
          <ac:chgData name="Jean Mugniery" userId="0f2a57ccc226bc00" providerId="Windows Live" clId="Web-{10A6E63B-A676-6B7E-B721-1ABF7F11CDBE}" dt="2025-04-19T13:07:46.755" v="68" actId="20577"/>
          <ac:spMkLst>
            <pc:docMk/>
            <pc:sldMk cId="944025646" sldId="280"/>
            <ac:spMk id="4" creationId="{FD5B722A-F677-3A68-D692-DCB0CB75F3BE}"/>
          </ac:spMkLst>
        </pc:spChg>
      </pc:sldChg>
      <pc:sldChg chg="addSp modSp">
        <pc:chgData name="Jean Mugniery" userId="0f2a57ccc226bc00" providerId="Windows Live" clId="Web-{10A6E63B-A676-6B7E-B721-1ABF7F11CDBE}" dt="2025-04-19T13:07:53.287" v="70" actId="20577"/>
        <pc:sldMkLst>
          <pc:docMk/>
          <pc:sldMk cId="2714377498" sldId="281"/>
        </pc:sldMkLst>
        <pc:spChg chg="add mod">
          <ac:chgData name="Jean Mugniery" userId="0f2a57ccc226bc00" providerId="Windows Live" clId="Web-{10A6E63B-A676-6B7E-B721-1ABF7F11CDBE}" dt="2025-04-19T13:07:53.287" v="70" actId="20577"/>
          <ac:spMkLst>
            <pc:docMk/>
            <pc:sldMk cId="2714377498" sldId="281"/>
            <ac:spMk id="5" creationId="{338D611E-7FE4-C5BE-3735-52B24A3561C8}"/>
          </ac:spMkLst>
        </pc:spChg>
      </pc:sldChg>
      <pc:sldChg chg="addSp modSp">
        <pc:chgData name="Jean Mugniery" userId="0f2a57ccc226bc00" providerId="Windows Live" clId="Web-{10A6E63B-A676-6B7E-B721-1ABF7F11CDBE}" dt="2025-04-19T13:08:06.428" v="74" actId="20577"/>
        <pc:sldMkLst>
          <pc:docMk/>
          <pc:sldMk cId="811336121" sldId="282"/>
        </pc:sldMkLst>
        <pc:spChg chg="add mod">
          <ac:chgData name="Jean Mugniery" userId="0f2a57ccc226bc00" providerId="Windows Live" clId="Web-{10A6E63B-A676-6B7E-B721-1ABF7F11CDBE}" dt="2025-04-19T13:08:06.428" v="74" actId="20577"/>
          <ac:spMkLst>
            <pc:docMk/>
            <pc:sldMk cId="811336121" sldId="282"/>
            <ac:spMk id="3" creationId="{CE78B38B-6EDA-F2FC-AFC2-964379A49779}"/>
          </ac:spMkLst>
        </pc:spChg>
      </pc:sldChg>
      <pc:sldChg chg="addSp modSp">
        <pc:chgData name="Jean Mugniery" userId="0f2a57ccc226bc00" providerId="Windows Live" clId="Web-{10A6E63B-A676-6B7E-B721-1ABF7F11CDBE}" dt="2025-04-19T13:08:15.241" v="76" actId="20577"/>
        <pc:sldMkLst>
          <pc:docMk/>
          <pc:sldMk cId="805108565" sldId="283"/>
        </pc:sldMkLst>
        <pc:spChg chg="add mod">
          <ac:chgData name="Jean Mugniery" userId="0f2a57ccc226bc00" providerId="Windows Live" clId="Web-{10A6E63B-A676-6B7E-B721-1ABF7F11CDBE}" dt="2025-04-19T13:08:15.241" v="76" actId="20577"/>
          <ac:spMkLst>
            <pc:docMk/>
            <pc:sldMk cId="805108565" sldId="283"/>
            <ac:spMk id="4" creationId="{0138CA41-2963-CBB2-949B-391C1C6AF4B0}"/>
          </ac:spMkLst>
        </pc:spChg>
      </pc:sldChg>
      <pc:sldChg chg="addSp modSp">
        <pc:chgData name="Jean Mugniery" userId="0f2a57ccc226bc00" providerId="Windows Live" clId="Web-{10A6E63B-A676-6B7E-B721-1ABF7F11CDBE}" dt="2025-04-19T13:08:25.538" v="78" actId="20577"/>
        <pc:sldMkLst>
          <pc:docMk/>
          <pc:sldMk cId="3539076894" sldId="284"/>
        </pc:sldMkLst>
        <pc:spChg chg="mod">
          <ac:chgData name="Jean Mugniery" userId="0f2a57ccc226bc00" providerId="Windows Live" clId="Web-{10A6E63B-A676-6B7E-B721-1ABF7F11CDBE}" dt="2025-04-19T13:01:25.912" v="1" actId="20577"/>
          <ac:spMkLst>
            <pc:docMk/>
            <pc:sldMk cId="3539076894" sldId="284"/>
            <ac:spMk id="3" creationId="{16E29559-9179-4B31-8CF6-9D1D57AA1475}"/>
          </ac:spMkLst>
        </pc:spChg>
        <pc:spChg chg="add mod">
          <ac:chgData name="Jean Mugniery" userId="0f2a57ccc226bc00" providerId="Windows Live" clId="Web-{10A6E63B-A676-6B7E-B721-1ABF7F11CDBE}" dt="2025-04-19T13:08:25.538" v="78" actId="20577"/>
          <ac:spMkLst>
            <pc:docMk/>
            <pc:sldMk cId="3539076894" sldId="284"/>
            <ac:spMk id="4" creationId="{E74FBD97-1601-DCB0-334B-FFF6E49C552F}"/>
          </ac:spMkLst>
        </pc:spChg>
      </pc:sldChg>
      <pc:sldChg chg="addSp modSp">
        <pc:chgData name="Jean Mugniery" userId="0f2a57ccc226bc00" providerId="Windows Live" clId="Web-{10A6E63B-A676-6B7E-B721-1ABF7F11CDBE}" dt="2025-04-19T13:08:31.866" v="80" actId="20577"/>
        <pc:sldMkLst>
          <pc:docMk/>
          <pc:sldMk cId="3175503858" sldId="285"/>
        </pc:sldMkLst>
        <pc:spChg chg="add mod">
          <ac:chgData name="Jean Mugniery" userId="0f2a57ccc226bc00" providerId="Windows Live" clId="Web-{10A6E63B-A676-6B7E-B721-1ABF7F11CDBE}" dt="2025-04-19T13:08:31.866" v="80" actId="20577"/>
          <ac:spMkLst>
            <pc:docMk/>
            <pc:sldMk cId="3175503858" sldId="285"/>
            <ac:spMk id="3" creationId="{A565D93E-57F9-00A8-7C62-3E0A128019DA}"/>
          </ac:spMkLst>
        </pc:spChg>
      </pc:sldChg>
      <pc:sldChg chg="addSp modSp">
        <pc:chgData name="Jean Mugniery" userId="0f2a57ccc226bc00" providerId="Windows Live" clId="Web-{10A6E63B-A676-6B7E-B721-1ABF7F11CDBE}" dt="2025-04-19T13:08:47.976" v="84" actId="20577"/>
        <pc:sldMkLst>
          <pc:docMk/>
          <pc:sldMk cId="3123089400" sldId="286"/>
        </pc:sldMkLst>
        <pc:spChg chg="add mod">
          <ac:chgData name="Jean Mugniery" userId="0f2a57ccc226bc00" providerId="Windows Live" clId="Web-{10A6E63B-A676-6B7E-B721-1ABF7F11CDBE}" dt="2025-04-19T13:08:47.976" v="84" actId="20577"/>
          <ac:spMkLst>
            <pc:docMk/>
            <pc:sldMk cId="3123089400" sldId="286"/>
            <ac:spMk id="4" creationId="{37A79B63-4FAD-BC8C-0A7A-93606D0137F3}"/>
          </ac:spMkLst>
        </pc:spChg>
      </pc:sldChg>
      <pc:sldChg chg="addSp modSp">
        <pc:chgData name="Jean Mugniery" userId="0f2a57ccc226bc00" providerId="Windows Live" clId="Web-{10A6E63B-A676-6B7E-B721-1ABF7F11CDBE}" dt="2025-04-19T13:08:53.258" v="86" actId="20577"/>
        <pc:sldMkLst>
          <pc:docMk/>
          <pc:sldMk cId="2289562727" sldId="287"/>
        </pc:sldMkLst>
        <pc:spChg chg="add mod">
          <ac:chgData name="Jean Mugniery" userId="0f2a57ccc226bc00" providerId="Windows Live" clId="Web-{10A6E63B-A676-6B7E-B721-1ABF7F11CDBE}" dt="2025-04-19T13:08:53.258" v="86" actId="20577"/>
          <ac:spMkLst>
            <pc:docMk/>
            <pc:sldMk cId="2289562727" sldId="287"/>
            <ac:spMk id="4" creationId="{03E4FE78-E6B8-7AD2-2A51-442D18D5E4E3}"/>
          </ac:spMkLst>
        </pc:spChg>
      </pc:sldChg>
      <pc:sldChg chg="addSp modSp">
        <pc:chgData name="Jean Mugniery" userId="0f2a57ccc226bc00" providerId="Windows Live" clId="Web-{10A6E63B-A676-6B7E-B721-1ABF7F11CDBE}" dt="2025-04-19T13:08:58.211" v="88" actId="20577"/>
        <pc:sldMkLst>
          <pc:docMk/>
          <pc:sldMk cId="2534182025" sldId="288"/>
        </pc:sldMkLst>
        <pc:spChg chg="add mod">
          <ac:chgData name="Jean Mugniery" userId="0f2a57ccc226bc00" providerId="Windows Live" clId="Web-{10A6E63B-A676-6B7E-B721-1ABF7F11CDBE}" dt="2025-04-19T13:08:58.211" v="88" actId="20577"/>
          <ac:spMkLst>
            <pc:docMk/>
            <pc:sldMk cId="2534182025" sldId="288"/>
            <ac:spMk id="4" creationId="{7F3F55D1-35D1-EAE0-9127-FD3D158B3B5B}"/>
          </ac:spMkLst>
        </pc:spChg>
      </pc:sldChg>
      <pc:sldChg chg="addSp modSp">
        <pc:chgData name="Jean Mugniery" userId="0f2a57ccc226bc00" providerId="Windows Live" clId="Web-{10A6E63B-A676-6B7E-B721-1ABF7F11CDBE}" dt="2025-04-19T13:08:41.070" v="82" actId="20577"/>
        <pc:sldMkLst>
          <pc:docMk/>
          <pc:sldMk cId="3242880343" sldId="289"/>
        </pc:sldMkLst>
        <pc:spChg chg="add mod">
          <ac:chgData name="Jean Mugniery" userId="0f2a57ccc226bc00" providerId="Windows Live" clId="Web-{10A6E63B-A676-6B7E-B721-1ABF7F11CDBE}" dt="2025-04-19T13:08:41.070" v="82" actId="20577"/>
          <ac:spMkLst>
            <pc:docMk/>
            <pc:sldMk cId="3242880343" sldId="289"/>
            <ac:spMk id="4" creationId="{D8C870FF-DE42-3CE7-6517-474FC99E5626}"/>
          </ac:spMkLst>
        </pc:spChg>
      </pc:sldChg>
      <pc:sldChg chg="addSp modSp">
        <pc:chgData name="Jean Mugniery" userId="0f2a57ccc226bc00" providerId="Windows Live" clId="Web-{10A6E63B-A676-6B7E-B721-1ABF7F11CDBE}" dt="2025-04-19T13:03:56.777" v="13" actId="20577"/>
        <pc:sldMkLst>
          <pc:docMk/>
          <pc:sldMk cId="3325785615" sldId="290"/>
        </pc:sldMkLst>
        <pc:spChg chg="add mod">
          <ac:chgData name="Jean Mugniery" userId="0f2a57ccc226bc00" providerId="Windows Live" clId="Web-{10A6E63B-A676-6B7E-B721-1ABF7F11CDBE}" dt="2025-04-19T13:03:56.777" v="13" actId="20577"/>
          <ac:spMkLst>
            <pc:docMk/>
            <pc:sldMk cId="3325785615" sldId="290"/>
            <ac:spMk id="4" creationId="{CB70FFA3-E320-30BF-E0C3-BFCA43940C9E}"/>
          </ac:spMkLst>
        </pc:spChg>
      </pc:sldChg>
      <pc:sldChg chg="addSp modSp">
        <pc:chgData name="Jean Mugniery" userId="0f2a57ccc226bc00" providerId="Windows Live" clId="Web-{10A6E63B-A676-6B7E-B721-1ABF7F11CDBE}" dt="2025-04-19T13:06:36.752" v="50" actId="20577"/>
        <pc:sldMkLst>
          <pc:docMk/>
          <pc:sldMk cId="4289945835" sldId="291"/>
        </pc:sldMkLst>
        <pc:spChg chg="add mod">
          <ac:chgData name="Jean Mugniery" userId="0f2a57ccc226bc00" providerId="Windows Live" clId="Web-{10A6E63B-A676-6B7E-B721-1ABF7F11CDBE}" dt="2025-04-19T13:06:36.752" v="50" actId="20577"/>
          <ac:spMkLst>
            <pc:docMk/>
            <pc:sldMk cId="4289945835" sldId="291"/>
            <ac:spMk id="4" creationId="{94FEC222-0A2F-5441-0D81-6782C1833554}"/>
          </ac:spMkLst>
        </pc:spChg>
      </pc:sldChg>
      <pc:sldChg chg="addSp modSp">
        <pc:chgData name="Jean Mugniery" userId="0f2a57ccc226bc00" providerId="Windows Live" clId="Web-{10A6E63B-A676-6B7E-B721-1ABF7F11CDBE}" dt="2025-04-19T13:08:00.787" v="72" actId="20577"/>
        <pc:sldMkLst>
          <pc:docMk/>
          <pc:sldMk cId="1200645952" sldId="292"/>
        </pc:sldMkLst>
        <pc:spChg chg="add mod">
          <ac:chgData name="Jean Mugniery" userId="0f2a57ccc226bc00" providerId="Windows Live" clId="Web-{10A6E63B-A676-6B7E-B721-1ABF7F11CDBE}" dt="2025-04-19T13:08:00.787" v="72" actId="20577"/>
          <ac:spMkLst>
            <pc:docMk/>
            <pc:sldMk cId="1200645952" sldId="292"/>
            <ac:spMk id="4" creationId="{FFEC7767-0AFD-DAC6-ACC5-3EA98FBF9681}"/>
          </ac:spMkLst>
        </pc:spChg>
      </pc:sldChg>
      <pc:sldChg chg="addSp modSp">
        <pc:chgData name="Jean Mugniery" userId="0f2a57ccc226bc00" providerId="Windows Live" clId="Web-{10A6E63B-A676-6B7E-B721-1ABF7F11CDBE}" dt="2025-04-19T13:09:03.868" v="90" actId="20577"/>
        <pc:sldMkLst>
          <pc:docMk/>
          <pc:sldMk cId="4220586387" sldId="293"/>
        </pc:sldMkLst>
        <pc:spChg chg="add mod">
          <ac:chgData name="Jean Mugniery" userId="0f2a57ccc226bc00" providerId="Windows Live" clId="Web-{10A6E63B-A676-6B7E-B721-1ABF7F11CDBE}" dt="2025-04-19T13:09:03.868" v="90" actId="20577"/>
          <ac:spMkLst>
            <pc:docMk/>
            <pc:sldMk cId="4220586387" sldId="293"/>
            <ac:spMk id="4" creationId="{4593B0B9-909B-8CE6-3590-AF27F39C28FE}"/>
          </ac:spMkLst>
        </pc:spChg>
      </pc:sldChg>
      <pc:sldChg chg="addSp modSp">
        <pc:chgData name="Jean Mugniery" userId="0f2a57ccc226bc00" providerId="Windows Live" clId="Web-{10A6E63B-A676-6B7E-B721-1ABF7F11CDBE}" dt="2025-04-19T13:09:09.180" v="92" actId="20577"/>
        <pc:sldMkLst>
          <pc:docMk/>
          <pc:sldMk cId="1939903747" sldId="294"/>
        </pc:sldMkLst>
        <pc:spChg chg="add mod">
          <ac:chgData name="Jean Mugniery" userId="0f2a57ccc226bc00" providerId="Windows Live" clId="Web-{10A6E63B-A676-6B7E-B721-1ABF7F11CDBE}" dt="2025-04-19T13:09:09.180" v="92" actId="20577"/>
          <ac:spMkLst>
            <pc:docMk/>
            <pc:sldMk cId="1939903747" sldId="294"/>
            <ac:spMk id="4" creationId="{6C2D744D-1D07-A479-5A8F-378F1D176076}"/>
          </ac:spMkLst>
        </pc:spChg>
      </pc:sldChg>
      <pc:sldChg chg="addSp modSp">
        <pc:chgData name="Jean Mugniery" userId="0f2a57ccc226bc00" providerId="Windows Live" clId="Web-{10A6E63B-A676-6B7E-B721-1ABF7F11CDBE}" dt="2025-04-19T13:09:18.431" v="94" actId="20577"/>
        <pc:sldMkLst>
          <pc:docMk/>
          <pc:sldMk cId="147576035" sldId="295"/>
        </pc:sldMkLst>
        <pc:spChg chg="add mod">
          <ac:chgData name="Jean Mugniery" userId="0f2a57ccc226bc00" providerId="Windows Live" clId="Web-{10A6E63B-A676-6B7E-B721-1ABF7F11CDBE}" dt="2025-04-19T13:09:18.431" v="94" actId="20577"/>
          <ac:spMkLst>
            <pc:docMk/>
            <pc:sldMk cId="147576035" sldId="295"/>
            <ac:spMk id="4" creationId="{43BD86F6-910A-3355-43CF-4A665C88C87C}"/>
          </ac:spMkLst>
        </pc:spChg>
      </pc:sldChg>
      <pc:sldChg chg="addSp modSp">
        <pc:chgData name="Jean Mugniery" userId="0f2a57ccc226bc00" providerId="Windows Live" clId="Web-{10A6E63B-A676-6B7E-B721-1ABF7F11CDBE}" dt="2025-04-19T13:09:27.494" v="96" actId="20577"/>
        <pc:sldMkLst>
          <pc:docMk/>
          <pc:sldMk cId="1405187050" sldId="296"/>
        </pc:sldMkLst>
        <pc:spChg chg="add mod">
          <ac:chgData name="Jean Mugniery" userId="0f2a57ccc226bc00" providerId="Windows Live" clId="Web-{10A6E63B-A676-6B7E-B721-1ABF7F11CDBE}" dt="2025-04-19T13:09:27.494" v="96" actId="20577"/>
          <ac:spMkLst>
            <pc:docMk/>
            <pc:sldMk cId="1405187050" sldId="296"/>
            <ac:spMk id="3" creationId="{D4ED7445-211B-BAAA-5B99-EA9F67EF40B4}"/>
          </ac:spMkLst>
        </pc:spChg>
      </pc:sldChg>
      <pc:sldChg chg="addSp modSp">
        <pc:chgData name="Jean Mugniery" userId="0f2a57ccc226bc00" providerId="Windows Live" clId="Web-{10A6E63B-A676-6B7E-B721-1ABF7F11CDBE}" dt="2025-04-19T13:09:34.463" v="98" actId="20577"/>
        <pc:sldMkLst>
          <pc:docMk/>
          <pc:sldMk cId="3498041492" sldId="297"/>
        </pc:sldMkLst>
        <pc:spChg chg="add mod">
          <ac:chgData name="Jean Mugniery" userId="0f2a57ccc226bc00" providerId="Windows Live" clId="Web-{10A6E63B-A676-6B7E-B721-1ABF7F11CDBE}" dt="2025-04-19T13:09:34.463" v="98" actId="20577"/>
          <ac:spMkLst>
            <pc:docMk/>
            <pc:sldMk cId="3498041492" sldId="297"/>
            <ac:spMk id="4" creationId="{EAE47264-2EB2-CDDD-F553-245D9059832B}"/>
          </ac:spMkLst>
        </pc:spChg>
      </pc:sldChg>
      <pc:sldChg chg="addSp modSp">
        <pc:chgData name="Jean Mugniery" userId="0f2a57ccc226bc00" providerId="Windows Live" clId="Web-{10A6E63B-A676-6B7E-B721-1ABF7F11CDBE}" dt="2025-04-19T13:09:41.025" v="100" actId="20577"/>
        <pc:sldMkLst>
          <pc:docMk/>
          <pc:sldMk cId="1971215483" sldId="298"/>
        </pc:sldMkLst>
        <pc:spChg chg="add mod">
          <ac:chgData name="Jean Mugniery" userId="0f2a57ccc226bc00" providerId="Windows Live" clId="Web-{10A6E63B-A676-6B7E-B721-1ABF7F11CDBE}" dt="2025-04-19T13:09:41.025" v="100" actId="20577"/>
          <ac:spMkLst>
            <pc:docMk/>
            <pc:sldMk cId="1971215483" sldId="298"/>
            <ac:spMk id="4" creationId="{AC8BA88D-9198-4484-A781-C73284D01FB2}"/>
          </ac:spMkLst>
        </pc:spChg>
      </pc:sldChg>
      <pc:sldChg chg="addSp modSp">
        <pc:chgData name="Jean Mugniery" userId="0f2a57ccc226bc00" providerId="Windows Live" clId="Web-{10A6E63B-A676-6B7E-B721-1ABF7F11CDBE}" dt="2025-04-19T13:07:39.817" v="66" actId="20577"/>
        <pc:sldMkLst>
          <pc:docMk/>
          <pc:sldMk cId="789927893" sldId="299"/>
        </pc:sldMkLst>
        <pc:spChg chg="add mod">
          <ac:chgData name="Jean Mugniery" userId="0f2a57ccc226bc00" providerId="Windows Live" clId="Web-{10A6E63B-A676-6B7E-B721-1ABF7F11CDBE}" dt="2025-04-19T13:07:39.817" v="66" actId="20577"/>
          <ac:spMkLst>
            <pc:docMk/>
            <pc:sldMk cId="789927893" sldId="299"/>
            <ac:spMk id="4" creationId="{EB4BCD55-90E5-E6F9-34AD-0A30E9600701}"/>
          </ac:spMkLst>
        </pc:spChg>
      </pc:sldChg>
      <pc:sldChg chg="addSp modSp">
        <pc:chgData name="Jean Mugniery" userId="0f2a57ccc226bc00" providerId="Windows Live" clId="Web-{10A6E63B-A676-6B7E-B721-1ABF7F11CDBE}" dt="2025-04-19T13:09:49.776" v="102" actId="20577"/>
        <pc:sldMkLst>
          <pc:docMk/>
          <pc:sldMk cId="2401702699" sldId="300"/>
        </pc:sldMkLst>
        <pc:spChg chg="add mod">
          <ac:chgData name="Jean Mugniery" userId="0f2a57ccc226bc00" providerId="Windows Live" clId="Web-{10A6E63B-A676-6B7E-B721-1ABF7F11CDBE}" dt="2025-04-19T13:09:49.776" v="102" actId="20577"/>
          <ac:spMkLst>
            <pc:docMk/>
            <pc:sldMk cId="2401702699" sldId="300"/>
            <ac:spMk id="4" creationId="{C72E378D-DBBA-D870-A033-B15B9EFF858A}"/>
          </ac:spMkLst>
        </pc:spChg>
      </pc:sldChg>
      <pc:sldChg chg="addSp modSp">
        <pc:chgData name="Jean Mugniery" userId="0f2a57ccc226bc00" providerId="Windows Live" clId="Web-{10A6E63B-A676-6B7E-B721-1ABF7F11CDBE}" dt="2025-04-19T13:09:57.448" v="104" actId="20577"/>
        <pc:sldMkLst>
          <pc:docMk/>
          <pc:sldMk cId="1185344383" sldId="301"/>
        </pc:sldMkLst>
        <pc:spChg chg="add mod">
          <ac:chgData name="Jean Mugniery" userId="0f2a57ccc226bc00" providerId="Windows Live" clId="Web-{10A6E63B-A676-6B7E-B721-1ABF7F11CDBE}" dt="2025-04-19T13:09:57.448" v="104" actId="20577"/>
          <ac:spMkLst>
            <pc:docMk/>
            <pc:sldMk cId="1185344383" sldId="301"/>
            <ac:spMk id="4" creationId="{B1614BB2-28BC-A28F-2590-75D6C0B90A06}"/>
          </ac:spMkLst>
        </pc:spChg>
      </pc:sldChg>
      <pc:sldChg chg="addSp modSp">
        <pc:chgData name="Jean Mugniery" userId="0f2a57ccc226bc00" providerId="Windows Live" clId="Web-{10A6E63B-A676-6B7E-B721-1ABF7F11CDBE}" dt="2025-04-19T13:10:04.089" v="106" actId="20577"/>
        <pc:sldMkLst>
          <pc:docMk/>
          <pc:sldMk cId="1671817325" sldId="302"/>
        </pc:sldMkLst>
        <pc:spChg chg="add mod">
          <ac:chgData name="Jean Mugniery" userId="0f2a57ccc226bc00" providerId="Windows Live" clId="Web-{10A6E63B-A676-6B7E-B721-1ABF7F11CDBE}" dt="2025-04-19T13:10:04.089" v="106" actId="20577"/>
          <ac:spMkLst>
            <pc:docMk/>
            <pc:sldMk cId="1671817325" sldId="302"/>
            <ac:spMk id="5" creationId="{8385B484-B2CE-C2FF-34F5-9ACF065340A8}"/>
          </ac:spMkLst>
        </pc:spChg>
      </pc:sldChg>
      <pc:sldChg chg="addSp modSp">
        <pc:chgData name="Jean Mugniery" userId="0f2a57ccc226bc00" providerId="Windows Live" clId="Web-{10A6E63B-A676-6B7E-B721-1ABF7F11CDBE}" dt="2025-04-19T13:10:34.887" v="110" actId="20577"/>
        <pc:sldMkLst>
          <pc:docMk/>
          <pc:sldMk cId="584911254" sldId="303"/>
        </pc:sldMkLst>
        <pc:spChg chg="add mod">
          <ac:chgData name="Jean Mugniery" userId="0f2a57ccc226bc00" providerId="Windows Live" clId="Web-{10A6E63B-A676-6B7E-B721-1ABF7F11CDBE}" dt="2025-04-19T13:10:34.887" v="110" actId="20577"/>
          <ac:spMkLst>
            <pc:docMk/>
            <pc:sldMk cId="584911254" sldId="303"/>
            <ac:spMk id="4" creationId="{83295455-9A0C-58E0-C92D-03C336B08A93}"/>
          </ac:spMkLst>
        </pc:spChg>
      </pc:sldChg>
      <pc:sldChg chg="addSp modSp">
        <pc:chgData name="Jean Mugniery" userId="0f2a57ccc226bc00" providerId="Windows Live" clId="Web-{10A6E63B-A676-6B7E-B721-1ABF7F11CDBE}" dt="2025-04-19T13:10:42.294" v="112" actId="20577"/>
        <pc:sldMkLst>
          <pc:docMk/>
          <pc:sldMk cId="142559449" sldId="304"/>
        </pc:sldMkLst>
        <pc:spChg chg="add mod">
          <ac:chgData name="Jean Mugniery" userId="0f2a57ccc226bc00" providerId="Windows Live" clId="Web-{10A6E63B-A676-6B7E-B721-1ABF7F11CDBE}" dt="2025-04-19T13:10:42.294" v="112" actId="20577"/>
          <ac:spMkLst>
            <pc:docMk/>
            <pc:sldMk cId="142559449" sldId="304"/>
            <ac:spMk id="4" creationId="{97CDEC1F-1638-BF55-B213-30BE11A885BA}"/>
          </ac:spMkLst>
        </pc:spChg>
      </pc:sldChg>
      <pc:sldMasterChg chg="mod modSldLayout">
        <pc:chgData name="Jean Mugniery" userId="0f2a57ccc226bc00" providerId="Windows Live" clId="Web-{10A6E63B-A676-6B7E-B721-1ABF7F11CDBE}" dt="2025-04-19T13:03:57.355" v="14"/>
        <pc:sldMasterMkLst>
          <pc:docMk/>
          <pc:sldMasterMk cId="1161883748" sldId="2147483648"/>
        </pc:sldMasterMkLst>
        <pc:sldLayoutChg chg="mod">
          <pc:chgData name="Jean Mugniery" userId="0f2a57ccc226bc00" providerId="Windows Live" clId="Web-{10A6E63B-A676-6B7E-B721-1ABF7F11CDBE}" dt="2025-04-19T13:03:57.355" v="14"/>
          <pc:sldLayoutMkLst>
            <pc:docMk/>
            <pc:sldMasterMk cId="1161883748" sldId="2147483648"/>
            <pc:sldLayoutMk cId="1947010465" sldId="2147483649"/>
          </pc:sldLayoutMkLst>
        </pc:sldLayoutChg>
        <pc:sldLayoutChg chg="mod">
          <pc:chgData name="Jean Mugniery" userId="0f2a57ccc226bc00" providerId="Windows Live" clId="Web-{10A6E63B-A676-6B7E-B721-1ABF7F11CDBE}" dt="2025-04-19T13:03:57.355" v="14"/>
          <pc:sldLayoutMkLst>
            <pc:docMk/>
            <pc:sldMasterMk cId="1161883748" sldId="2147483648"/>
            <pc:sldLayoutMk cId="1498220462" sldId="2147483650"/>
          </pc:sldLayoutMkLst>
        </pc:sldLayoutChg>
        <pc:sldLayoutChg chg="mod">
          <pc:chgData name="Jean Mugniery" userId="0f2a57ccc226bc00" providerId="Windows Live" clId="Web-{10A6E63B-A676-6B7E-B721-1ABF7F11CDBE}" dt="2025-04-19T13:03:57.355" v="14"/>
          <pc:sldLayoutMkLst>
            <pc:docMk/>
            <pc:sldMasterMk cId="1161883748" sldId="2147483648"/>
            <pc:sldLayoutMk cId="4021958236" sldId="2147483651"/>
          </pc:sldLayoutMkLst>
        </pc:sldLayoutChg>
        <pc:sldLayoutChg chg="mod">
          <pc:chgData name="Jean Mugniery" userId="0f2a57ccc226bc00" providerId="Windows Live" clId="Web-{10A6E63B-A676-6B7E-B721-1ABF7F11CDBE}" dt="2025-04-19T13:03:57.355" v="14"/>
          <pc:sldLayoutMkLst>
            <pc:docMk/>
            <pc:sldMasterMk cId="1161883748" sldId="2147483648"/>
            <pc:sldLayoutMk cId="1617026396" sldId="2147483652"/>
          </pc:sldLayoutMkLst>
        </pc:sldLayoutChg>
        <pc:sldLayoutChg chg="mod">
          <pc:chgData name="Jean Mugniery" userId="0f2a57ccc226bc00" providerId="Windows Live" clId="Web-{10A6E63B-A676-6B7E-B721-1ABF7F11CDBE}" dt="2025-04-19T13:03:57.355" v="14"/>
          <pc:sldLayoutMkLst>
            <pc:docMk/>
            <pc:sldMasterMk cId="1161883748" sldId="2147483648"/>
            <pc:sldLayoutMk cId="2466387212" sldId="2147483653"/>
          </pc:sldLayoutMkLst>
        </pc:sldLayoutChg>
        <pc:sldLayoutChg chg="mod">
          <pc:chgData name="Jean Mugniery" userId="0f2a57ccc226bc00" providerId="Windows Live" clId="Web-{10A6E63B-A676-6B7E-B721-1ABF7F11CDBE}" dt="2025-04-19T13:03:57.355" v="14"/>
          <pc:sldLayoutMkLst>
            <pc:docMk/>
            <pc:sldMasterMk cId="1161883748" sldId="2147483648"/>
            <pc:sldLayoutMk cId="4130178364" sldId="2147483654"/>
          </pc:sldLayoutMkLst>
        </pc:sldLayoutChg>
        <pc:sldLayoutChg chg="mod">
          <pc:chgData name="Jean Mugniery" userId="0f2a57ccc226bc00" providerId="Windows Live" clId="Web-{10A6E63B-A676-6B7E-B721-1ABF7F11CDBE}" dt="2025-04-19T13:03:57.355" v="14"/>
          <pc:sldLayoutMkLst>
            <pc:docMk/>
            <pc:sldMasterMk cId="1161883748" sldId="2147483648"/>
            <pc:sldLayoutMk cId="2974962468" sldId="2147483655"/>
          </pc:sldLayoutMkLst>
        </pc:sldLayoutChg>
        <pc:sldLayoutChg chg="mod">
          <pc:chgData name="Jean Mugniery" userId="0f2a57ccc226bc00" providerId="Windows Live" clId="Web-{10A6E63B-A676-6B7E-B721-1ABF7F11CDBE}" dt="2025-04-19T13:03:57.355" v="14"/>
          <pc:sldLayoutMkLst>
            <pc:docMk/>
            <pc:sldMasterMk cId="1161883748" sldId="2147483648"/>
            <pc:sldLayoutMk cId="946001547" sldId="2147483656"/>
          </pc:sldLayoutMkLst>
        </pc:sldLayoutChg>
        <pc:sldLayoutChg chg="mod">
          <pc:chgData name="Jean Mugniery" userId="0f2a57ccc226bc00" providerId="Windows Live" clId="Web-{10A6E63B-A676-6B7E-B721-1ABF7F11CDBE}" dt="2025-04-19T13:03:57.355" v="14"/>
          <pc:sldLayoutMkLst>
            <pc:docMk/>
            <pc:sldMasterMk cId="1161883748" sldId="2147483648"/>
            <pc:sldLayoutMk cId="2055925177" sldId="2147483657"/>
          </pc:sldLayoutMkLst>
        </pc:sldLayoutChg>
        <pc:sldLayoutChg chg="mod">
          <pc:chgData name="Jean Mugniery" userId="0f2a57ccc226bc00" providerId="Windows Live" clId="Web-{10A6E63B-A676-6B7E-B721-1ABF7F11CDBE}" dt="2025-04-19T13:03:57.355" v="14"/>
          <pc:sldLayoutMkLst>
            <pc:docMk/>
            <pc:sldMasterMk cId="1161883748" sldId="2147483648"/>
            <pc:sldLayoutMk cId="1905611829" sldId="2147483658"/>
          </pc:sldLayoutMkLst>
        </pc:sldLayoutChg>
        <pc:sldLayoutChg chg="mod">
          <pc:chgData name="Jean Mugniery" userId="0f2a57ccc226bc00" providerId="Windows Live" clId="Web-{10A6E63B-A676-6B7E-B721-1ABF7F11CDBE}" dt="2025-04-19T13:03:57.355" v="14"/>
          <pc:sldLayoutMkLst>
            <pc:docMk/>
            <pc:sldMasterMk cId="1161883748" sldId="2147483648"/>
            <pc:sldLayoutMk cId="224073703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D97FC-678D-4834-ADC7-6C66E28B8971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51F18-C535-422A-81CE-2E09245C40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03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51F18-C535-422A-81CE-2E09245C40B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87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77EF1-B8F8-4536-BA8B-0FD55506D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F1E0E4-DE93-4909-B73B-F05DF55AB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9C3085-A6FB-4E7D-ADCF-AE994936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D85828-EA36-4223-9325-52F7EF92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D12559-701C-4374-8310-33CD8CA6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01046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5DB519-1047-4AD7-8B32-F12A45B0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73E6D0E-4F79-4129-B634-E4FE77FC0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494B4F-7637-4D79-9741-AAA50E8B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2808A0-8C25-4431-8D1F-99D48091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743B19-DCDA-4E9E-9E54-7910515E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61182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CB1AA97-7813-44F7-AB6B-350407587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F6FB8C-B083-44EE-9B7D-9F0D9C4BA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0AEAC4-9D43-4E87-BF11-AE3DD008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5DEEE0-F713-4FFD-8362-D5AD1904E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175AE5-429B-4825-A810-57D3D801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7370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EAC9C2-39B7-49AF-AF45-5DC17E08B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605D16-CC67-4E86-B095-9BC056CBD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7347BB-5A67-4342-9CC3-B87E0CE7D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B58DCF-5A51-4131-BA99-1AEED05A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3DC5AF-53CC-4B9E-85FB-6AB2552F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2204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3EF153-207E-4DF7-8A2A-E13E9C8E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A72C0C-BBBE-44DD-8B0D-3C80FC7B3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3B5F9E-F842-48D2-AD6F-102C18B0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F7783C-75DD-4E73-9FF3-732C9D85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19D33F-0C63-40BD-B3A7-073DDF82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95823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7BCD15-355D-474A-ABED-D35A27CD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6B62D3-01CC-49BA-B787-F0ACE7D96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AD4C2D-BD7B-43BD-A174-B7757178E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52214D-3200-49B7-B374-1DCFF9D81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48015A-33B6-4DDA-B595-2DBAE5E9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BDA845-7E93-4FB3-ADBC-6B6D42F9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0263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6E1E5-8873-4EDD-847E-850B75C3D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C3E6C5-1D2C-4D8B-B17C-63F7F3163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743505-EC17-48CE-87B5-F73ECF348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DCA60A1-35F8-41E7-A930-DBFF51AA8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BD9C16A-637F-4E30-95E2-E6C13C7E7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4BB560-0617-4507-92B3-A99B9B4A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6B5C2BD-9C72-402F-8828-27995EF0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9EB4ECB-7B11-471F-A85D-868EA7BF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38721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67157-CF81-457C-960D-459AE319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0CF651-0484-4647-A198-C137AB6C2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B961F2-C2CE-45B5-8A62-C52A460F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1D86AD-11BD-4832-9C28-919D122D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17836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10CE938-6CC6-47DC-B028-EC54CCC0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272004-73D7-4970-AB14-24D8B575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07D779-7147-489A-98ED-CB39A45E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96246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86304A-AB8D-486E-939A-6BE01DA6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E6E0BE-E167-4D96-9954-9ED6C2BE0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CB5118-53E7-4024-B8B2-603224471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4417FA-C6AB-4873-AC1E-31ABDEC8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8D692C-BDA8-444D-A15E-7DDA20AA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14B64A-3885-4B0C-8C98-8520BEEF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00154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C5ADA-FBD4-4C3C-BF68-F4038670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43DFF59-68E7-4DB3-9682-B651ACC46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27174C-613D-4244-8296-D48C6341A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61753F-A43B-4F57-A41C-13721DBCA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33EE55-42FC-4F25-B4C7-95F0B655C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D202A5-E91F-4508-8AC6-A497654AF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92517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5776633-4AF6-4785-A341-A8ACD49E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F3C379-9C32-4302-A847-BFEB17BCE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5C8E42-1339-47D4-BD22-A6F8A7432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DA4D8-4050-46BC-98FE-56E2BC5E84B5}" type="datetimeFigureOut">
              <a:rPr lang="fr-FR" smtClean="0"/>
              <a:t>19/04/2025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6A7F77-EB7A-4216-8EC3-708204BB3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2F2A9C-11FE-44B7-97CF-614C783C5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6F38A-A06A-44AC-8176-FB1E23ECB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8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7.png"/><Relationship Id="rId7" Type="http://schemas.openxmlformats.org/officeDocument/2006/relationships/image" Target="../media/image50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svg"/><Relationship Id="rId5" Type="http://schemas.openxmlformats.org/officeDocument/2006/relationships/image" Target="../media/image18.png"/><Relationship Id="rId10" Type="http://schemas.openxmlformats.org/officeDocument/2006/relationships/image" Target="../media/image51.png"/><Relationship Id="rId4" Type="http://schemas.openxmlformats.org/officeDocument/2006/relationships/image" Target="../media/image48.svg"/><Relationship Id="rId9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F17426-137A-45E0-911B-F7EF183E5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4272"/>
            <a:ext cx="9144000" cy="883990"/>
          </a:xfrm>
        </p:spPr>
        <p:txBody>
          <a:bodyPr>
            <a:noAutofit/>
          </a:bodyPr>
          <a:lstStyle/>
          <a:p>
            <a:r>
              <a:rPr lang="fr-FR" sz="4800" dirty="0"/>
              <a:t>POEI Concepteur Développeur d’Applications 2025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F2D3F3-5D79-4BAE-8E3F-C9B84F99C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65900"/>
            <a:ext cx="9144000" cy="1655762"/>
          </a:xfrm>
        </p:spPr>
        <p:txBody>
          <a:bodyPr>
            <a:normAutofit/>
          </a:bodyPr>
          <a:lstStyle/>
          <a:p>
            <a:r>
              <a:rPr lang="fr-FR" sz="3600" dirty="0"/>
              <a:t>Présentation du projet </a:t>
            </a:r>
            <a:br>
              <a:rPr lang="fr-FR" sz="3600" dirty="0"/>
            </a:br>
            <a:r>
              <a:rPr lang="fr-FR" sz="3600" dirty="0"/>
              <a:t>Restaurants Pâtes d’Or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164697-FC96-426B-9501-F265DDB9D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279" y="5319005"/>
            <a:ext cx="1169445" cy="11694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21D69C-BB49-4743-A86C-D4E47A833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77" y="5319005"/>
            <a:ext cx="1169446" cy="11694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4732084-0A14-420B-AE24-A5ECCFAA5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3" y="3193781"/>
            <a:ext cx="6630334" cy="19241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2CD199-0B02-49A1-BA37-0357F4FC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275" y="5319005"/>
            <a:ext cx="1169446" cy="116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1F9E68-BC8B-BF56-4CE4-3869E948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1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221171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D7C18-9DFA-426E-9560-4E8D3FE7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place de la base de données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606C36C0-1C61-494A-A24F-ADED3D80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7137" y="2542757"/>
            <a:ext cx="2530642" cy="25306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CD0480A-DD55-4EC3-AE38-13F8A5BDC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38" y="2385357"/>
            <a:ext cx="5229725" cy="252762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824E370-5C1A-44E8-768A-B513EE4C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10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1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F7505-1E8E-4071-8916-1F8C0CC9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place de la base de données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FD6F9C8-3CC6-4C2D-9F07-C46A1696B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48" y="1321833"/>
            <a:ext cx="9168303" cy="543590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D534A62-60D2-A541-0E0F-200AA139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11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14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4C3E4-3945-4825-A89E-02C57387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d’administration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3A2813-D73E-7A97-C6D1-56304222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12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8966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F5D21-85CA-47CF-859C-04D03DE8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d’administration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630039-CAAE-4CC9-A930-E5A32DC5F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1643"/>
            <a:ext cx="10515600" cy="4351338"/>
          </a:xfrm>
        </p:spPr>
        <p:txBody>
          <a:bodyPr/>
          <a:lstStyle/>
          <a:p>
            <a:r>
              <a:rPr lang="fr-FR" dirty="0"/>
              <a:t>Expression du besoin</a:t>
            </a:r>
          </a:p>
          <a:p>
            <a:r>
              <a:rPr lang="fr-FR" dirty="0"/>
              <a:t>Spécifications techniques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584E46-759B-4258-9467-CA354CD1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4600"/>
            <a:ext cx="1943100" cy="1828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2183DF3-DFAD-42BB-BCCC-F18109DF2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559" y="2514600"/>
            <a:ext cx="1943101" cy="194310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6955C3-1EAC-0A5E-DAE2-6771861D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13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57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C755AFF-EEEE-4B56-94D7-C8A90839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80" y="1787773"/>
            <a:ext cx="6932720" cy="328245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05870F-2882-421B-BD0C-50C472FB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d’administration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12235C-2DF0-4C68-BE89-1B6382776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9316"/>
            <a:ext cx="10515600" cy="4351338"/>
          </a:xfrm>
        </p:spPr>
        <p:txBody>
          <a:bodyPr/>
          <a:lstStyle/>
          <a:p>
            <a:r>
              <a:rPr lang="fr-FR" dirty="0"/>
              <a:t>Client lourd</a:t>
            </a:r>
          </a:p>
          <a:p>
            <a:r>
              <a:rPr lang="fr-FR" dirty="0"/>
              <a:t>Design pattern DAO</a:t>
            </a:r>
          </a:p>
          <a:p>
            <a:r>
              <a:rPr lang="fr-FR" dirty="0"/>
              <a:t>Affichage console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765183-0766-007D-7B6B-5E25C61E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14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417585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C7A7D-2612-4FE0-8C82-75DB7BAD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d’administration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8345D1-B842-41CE-B9B8-51641B869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2051"/>
            <a:ext cx="10515600" cy="4351338"/>
          </a:xfrm>
        </p:spPr>
        <p:txBody>
          <a:bodyPr/>
          <a:lstStyle/>
          <a:p>
            <a:r>
              <a:rPr lang="fr-FR" dirty="0"/>
              <a:t>Réalisation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26A82B-DCC0-4732-B766-D25DD866D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454" y="2143543"/>
            <a:ext cx="3822087" cy="36834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75FA89-FD03-46E8-916B-C1C36A816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79" y="2814552"/>
            <a:ext cx="4750334" cy="234139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BA29BA-DD3C-B57B-9EED-21A9213D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15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704322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E478D0-68C8-435C-8C4C-998BA457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d’administration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3E8616-FD59-444B-8F9C-FB9F86D5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Réalisations personnelles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80683E-8C7C-466F-82FD-B4350BCB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22" y="1567865"/>
            <a:ext cx="4780718" cy="486685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F42A8D-59A1-45F1-A7C8-EA91DB96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16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846925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C64A49-D568-43F8-A535-D9C3462A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d’administration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34C86-840A-4DB8-B2E7-49291A663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pic>
        <p:nvPicPr>
          <p:cNvPr id="4" name="Demo_appli_admin">
            <a:hlinkClick r:id="" action="ppaction://media"/>
            <a:extLst>
              <a:ext uri="{FF2B5EF4-FFF2-40B4-BE49-F238E27FC236}">
                <a16:creationId xmlns:a16="http://schemas.microsoft.com/office/drawing/2014/main" id="{C15F2DE6-F39E-4FC9-A268-898DFFD573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9289" y="1999965"/>
            <a:ext cx="7115835" cy="400265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C443B3-9E32-062F-A1AF-2B936511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17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1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BC320B-E47E-425B-ABC7-5EDBAB33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d’administration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42ABBD-A1D3-460B-9C36-65F8917C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FEC222-0A2F-5441-0D81-6782C183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18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9945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FB8E8-9168-41A7-BFC8-15B9E02D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grand public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382945B-B76F-E16F-FA4C-D1BF53DB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19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65071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8CAC0F-F6BF-4A50-B33C-97CF81EB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D61533-8DD9-4104-BBD8-A5E480ACC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8701"/>
            <a:ext cx="10515600" cy="4351338"/>
          </a:xfrm>
        </p:spPr>
        <p:txBody>
          <a:bodyPr/>
          <a:lstStyle/>
          <a:p>
            <a:r>
              <a:rPr lang="fr-FR" dirty="0"/>
              <a:t>Qui suis-je ?</a:t>
            </a:r>
          </a:p>
          <a:p>
            <a:r>
              <a:rPr lang="fr-FR" dirty="0"/>
              <a:t>Contexte de la formation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70FFA3-E320-30BF-E0C3-BFCA4394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2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325785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8F202-2EB9-4BA6-8D2D-6B1663BB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grand public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001812-DE2D-42C7-8593-3FE3BBEC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0031"/>
            <a:ext cx="10515600" cy="4351338"/>
          </a:xfrm>
        </p:spPr>
        <p:txBody>
          <a:bodyPr/>
          <a:lstStyle/>
          <a:p>
            <a:r>
              <a:rPr lang="fr-FR" dirty="0"/>
              <a:t>Expression du besoin</a:t>
            </a:r>
          </a:p>
          <a:p>
            <a:r>
              <a:rPr lang="fr-FR" dirty="0"/>
              <a:t>Spécifications techniques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75253E-E919-4655-85BE-261493787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2" y="1523357"/>
            <a:ext cx="2857500" cy="16002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0A1E033-97F9-43B2-B29B-ED875F410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81" y="5012944"/>
            <a:ext cx="1197142" cy="119714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7959F055-BDAA-4B54-A178-B615CF41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074" y="2934241"/>
            <a:ext cx="2901636" cy="1433721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E20C4F57-A249-4963-987E-431B7BA9E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749" y="4492900"/>
            <a:ext cx="2673351" cy="2005013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4D1A64B-FDA8-4398-B65E-2AE59D54A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7676" y="1849208"/>
            <a:ext cx="1320535" cy="105230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4B8BEF-BD14-AC2F-08E8-58B0553C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20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408225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DCA566A-8798-46A9-97B7-EE9F28CB1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95" y="1736181"/>
            <a:ext cx="6827005" cy="33856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819C96-9491-4E8F-AF48-A4CE55B4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grand public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A7AE6B-E2C1-437E-8BC9-F5E7BE09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6510"/>
            <a:ext cx="10515600" cy="4351338"/>
          </a:xfrm>
        </p:spPr>
        <p:txBody>
          <a:bodyPr/>
          <a:lstStyle/>
          <a:p>
            <a:r>
              <a:rPr lang="fr-FR" dirty="0"/>
              <a:t>Client léger</a:t>
            </a:r>
          </a:p>
          <a:p>
            <a:r>
              <a:rPr lang="fr-FR" dirty="0"/>
              <a:t>Design pattern DAO</a:t>
            </a:r>
          </a:p>
          <a:p>
            <a:r>
              <a:rPr lang="fr-FR" dirty="0"/>
              <a:t>MVC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6DB35C-51F4-BD14-88D0-78996056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21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511973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54A3A3-8FD8-44D2-9EB9-EA406798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grand public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174603-A695-4639-B4C0-DDF668700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48F747-3D64-4AA4-BE93-3656C9FC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1" y="2747963"/>
            <a:ext cx="4798959" cy="3429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2FB334E-3171-41ED-93FA-9ABE8018B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21" y="1688808"/>
            <a:ext cx="4161552" cy="448815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719C7F-513A-4F32-300D-8B11A630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22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161874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C282F-EA30-4059-96BB-BEEBDC25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grand public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6F4204-EB68-48E8-9712-BA426744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16C6A9-8C47-4977-95BE-E37306854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547" y="1690688"/>
            <a:ext cx="8097253" cy="461215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B8B425-3A28-95DA-9DD2-7846A2BE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23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561088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52F2C-8396-4946-9095-FCE58A5A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grand public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00C3BF-A0C6-4A53-815C-8A5F0EA3A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56BADD-AD0B-4408-9715-98928BFC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22" y="980861"/>
            <a:ext cx="3525205" cy="51673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0DF02D-A1FC-4E68-BB53-8017E7D9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65" y="2258085"/>
            <a:ext cx="3953073" cy="348641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DB5D09-F5CF-F06B-A9D5-B3F9D867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24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494852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5C95F-A4D1-40CB-8C0B-1438F6B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grand public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9CCD50-8D6F-449F-B823-896ED9DFB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Réalisations personnelles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1939FDE-C62D-4BE6-9A68-DFDA1EEFE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75" y="2537937"/>
            <a:ext cx="2896004" cy="348663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9D81F3-3AE7-496D-A7DA-0CA257E19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353" y="2820029"/>
            <a:ext cx="4982270" cy="11812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3022F0A-1B1C-4BAD-B5BE-3AAC6EC39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61" y="4510900"/>
            <a:ext cx="5612855" cy="87436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8F59A6-E517-BFC2-9C9D-143E0C52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25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1262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16A51C-D32C-48E3-A08A-C3EDF44F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grand public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E0F37-B6B2-4628-AE2E-DB5C0EFF7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 personnelles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871FC3-852F-4B16-AACC-7B208D90B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88" y="1746173"/>
            <a:ext cx="4010585" cy="42296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99F0DF-3A9B-4B4A-9CD4-162DC636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83" y="2430591"/>
            <a:ext cx="4660731" cy="344096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BCD55-90E5-E6F9-34AD-0A30E960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26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9927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DD417-5459-4AE1-8019-0131E2EE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grand public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2374A4-A6F9-4183-BAC7-CC4E9622C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Réalisations personnelles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F3CFC1-A78C-44E0-A9C9-C49E8FE7D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07" y="2732977"/>
            <a:ext cx="6450993" cy="34439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2461E6-488D-4EA5-BEFC-263163CF8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10528"/>
            <a:ext cx="3127039" cy="22450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5B722A-F677-3A68-D692-DCB0CB75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27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025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9C1CB5-7939-4E6F-82C8-5D1FDBA5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grand public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F2C399-72A7-44C3-8061-C20C4B89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pic>
        <p:nvPicPr>
          <p:cNvPr id="4" name="Demo_appli_public">
            <a:hlinkClick r:id="" action="ppaction://media"/>
            <a:extLst>
              <a:ext uri="{FF2B5EF4-FFF2-40B4-BE49-F238E27FC236}">
                <a16:creationId xmlns:a16="http://schemas.microsoft.com/office/drawing/2014/main" id="{EABD5849-1EEF-413C-A046-F8D4BBC815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5557" y="1767952"/>
            <a:ext cx="7838243" cy="440901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8D611E-7FE4-C5BE-3735-52B24A35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28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37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60B51-D1F7-4181-8C4E-787B28EC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grand public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C52CB-7275-4522-AAF9-2BFEFFEB5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EC7767-0AFD-DAC6-ACC5-3EA98FBF9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29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064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58F6DC-D3C9-4595-AFDA-1DA9F7A4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3F1D9EB-0023-C04D-CB45-327C7A9C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3</a:t>
            </a:fld>
            <a:endParaRPr lang="fr-FR" sz="14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8689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0A3D5-1A7F-4088-BA68-7FC32304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E78B38B-6EDA-F2FC-AFC2-964379A4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30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336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612BB-1EE6-49A1-B04B-0227E72D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D49305-FAC3-4C77-90A2-B7BEFCCE3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8592"/>
            <a:ext cx="10515600" cy="4351338"/>
          </a:xfrm>
        </p:spPr>
        <p:txBody>
          <a:bodyPr/>
          <a:lstStyle/>
          <a:p>
            <a:r>
              <a:rPr lang="fr-FR" dirty="0"/>
              <a:t>Expression du besoin</a:t>
            </a:r>
          </a:p>
          <a:p>
            <a:r>
              <a:rPr lang="fr-FR" dirty="0"/>
              <a:t>Spécifications techniques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CA6159-5951-4B26-BB35-0C094B090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06" y="4059483"/>
            <a:ext cx="1558771" cy="1558771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437AFE94-9452-4912-8B2F-F12775DDD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5844" y="4249891"/>
            <a:ext cx="1177956" cy="11779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966DC04-399F-4000-9862-D9102087A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00" y="1977039"/>
            <a:ext cx="1261553" cy="1261553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9FB7C85E-7D47-45C3-AFD6-05720316E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274" y="1913028"/>
            <a:ext cx="1325034" cy="1325564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5FE8D78E-88BD-4F5F-A57B-D66F659603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6401" y="4314081"/>
            <a:ext cx="1478219" cy="117795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72F9A250-DCB2-4629-AC53-00A4428F74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11954" y="1690688"/>
            <a:ext cx="1641846" cy="164184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38CA41-2963-CBB2-949B-391C1C6A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31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80510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C2EDDC-338D-4490-91CB-22AD88D8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E29559-9179-4B31-8CF6-9D1D57AA1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Client riche</a:t>
            </a:r>
          </a:p>
          <a:p>
            <a:r>
              <a:rPr lang="fr-FR" dirty="0"/>
              <a:t>Design pattern DAO</a:t>
            </a:r>
          </a:p>
          <a:p>
            <a:r>
              <a:rPr lang="fr-FR" dirty="0"/>
              <a:t>MVVM </a:t>
            </a:r>
            <a:endParaRPr lang="fr-FR" dirty="0">
              <a:ea typeface="Calibri"/>
              <a:cs typeface="Calibr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7A1085D-1CD5-4F4F-BB92-35415FBC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5" y="2681056"/>
            <a:ext cx="9136056" cy="336097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4FBD97-1601-DCB0-334B-FFF6E49C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32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076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800286-57C7-49D5-A0F9-8D247A9B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(backend)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65D93E-57F9-00A8-7C62-3E0A1280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33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17550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6ABDB-AD38-4138-988C-40360708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(backend)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9AFD19-F7BD-4C73-84E1-10ECBAA4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6FF451-AE2B-4104-98E8-84805A8D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56" y="3429000"/>
            <a:ext cx="3696216" cy="7192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2F6CCC-EADD-4202-8506-BC0CC524A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28" y="1867776"/>
            <a:ext cx="5648643" cy="384168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C870FF-DE42-3CE7-6517-474FC99E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34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242880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F57E8-239B-4E25-94FF-133FCC73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(backend)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3E2BF-8BE3-4CB4-8271-7B13597C7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48B90D-63E8-4F59-A580-6F01C7E87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55" y="1690688"/>
            <a:ext cx="5959876" cy="446990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A79B63-4FAD-BC8C-0A7A-93606D01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35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089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DE607-913B-45C1-B763-4A1ACE34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(backend)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EFA6AA-AA9A-4207-B694-E0D10B95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2FF5EF-1942-4B48-B86C-6F60E032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59" y="1366167"/>
            <a:ext cx="2619741" cy="48107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AD409D1-2331-49C7-8579-58879BEB3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57" y="1825625"/>
            <a:ext cx="5105566" cy="375090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E4FE78-E6B8-7AD2-2A51-442D18D5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36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9562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5D955A-202C-4260-A93D-6807A2E5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(backend)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1512CA-CCDE-4123-9EC9-5CCF81B0F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Réalisations personnelles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BD82DFC-C71A-4E67-A372-51CA4E8BD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43" y="2800976"/>
            <a:ext cx="2581635" cy="24006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C8E2655-62AF-4F9F-894F-024D64A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236" y="2024109"/>
            <a:ext cx="6269564" cy="415285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3F55D1-35D1-EAE0-9127-FD3D158B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37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534182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5D955A-202C-4260-A93D-6807A2E5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(backend)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1512CA-CCDE-4123-9EC9-5CCF81B0F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Réalisations personnelles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45B531-0EA4-46F9-974B-496CE83D6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320" y="2299317"/>
            <a:ext cx="6439480" cy="3223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BD82DFC-C71A-4E67-A372-51CA4E8BD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43" y="2800976"/>
            <a:ext cx="2581635" cy="240063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93B0B9-909B-8CE6-3590-AF27F39C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38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4220586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2E2E2-C838-48C2-9AF3-9617D5B4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(backend)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A5CC7A-AD07-4888-A779-E1D930D46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Réalisations personnelles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10B47B-8694-4ECD-898C-33C9E56D3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50" y="2543765"/>
            <a:ext cx="2448267" cy="29150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EC7F1CC-B5F0-4C4F-9008-32707723F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91" y="1962521"/>
            <a:ext cx="6062709" cy="38913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80C9FA-BAA3-4D20-9443-959D1E62FC0C}"/>
              </a:ext>
            </a:extLst>
          </p:cNvPr>
          <p:cNvSpPr/>
          <p:nvPr/>
        </p:nvSpPr>
        <p:spPr>
          <a:xfrm>
            <a:off x="1856911" y="4914645"/>
            <a:ext cx="2169606" cy="52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EE3845-1E16-4661-8D79-62552E21C395}"/>
              </a:ext>
            </a:extLst>
          </p:cNvPr>
          <p:cNvSpPr/>
          <p:nvPr/>
        </p:nvSpPr>
        <p:spPr>
          <a:xfrm>
            <a:off x="1856911" y="3322250"/>
            <a:ext cx="2169606" cy="52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2D744D-1D07-A479-5A8F-378F1D17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39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93990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58F6DC-D3C9-4595-AFDA-1DA9F7A4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55265-DF8F-4A33-BD1C-0BF2F815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7315"/>
            <a:ext cx="10515600" cy="4351338"/>
          </a:xfrm>
        </p:spPr>
        <p:txBody>
          <a:bodyPr/>
          <a:lstStyle/>
          <a:p>
            <a:r>
              <a:rPr lang="fr-FR" dirty="0"/>
              <a:t>Administration</a:t>
            </a:r>
          </a:p>
          <a:p>
            <a:r>
              <a:rPr lang="fr-FR" dirty="0"/>
              <a:t>Grand public</a:t>
            </a:r>
          </a:p>
          <a:p>
            <a:r>
              <a:rPr lang="fr-FR" dirty="0"/>
              <a:t>Equipes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724F59-27FF-4CA3-BD43-AE6D64A3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55" y="1690688"/>
            <a:ext cx="7020645" cy="409041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6A850E-79DD-E1B5-A3D8-A20A374A3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4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289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F656A-5CAB-4C44-BB4D-0EAE8B08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(backend)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171970-28E8-4647-B6E9-38DF09514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BD86F6-910A-3355-43CF-4A665C88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40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47576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0EC740-AEBC-4E14-A335-7A1D99E5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(frontend)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ED7445-211B-BAAA-5B99-EA9F67EF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41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405187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088815-8F7B-42C9-A06D-E0E33A1C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(frontend)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B1287-26CC-438D-8A50-8D22E4B4A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1E01B72-19B4-4C31-B919-915364038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6649" y="3035847"/>
            <a:ext cx="1544714" cy="19308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5F1B73-B895-485C-A434-3DA89F652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936" y="1672762"/>
            <a:ext cx="5548544" cy="433954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E47264-2EB2-CDDD-F553-245D9059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42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498041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390FE0-E0C2-40A4-9A38-38C402D7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(frontend)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4264C6-F1A8-433B-BC1B-0ABE2AFFE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9EB02-EB74-4949-B53F-EF9DA6726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11" y="1994904"/>
            <a:ext cx="2419688" cy="41820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4EA542-6B8A-4AF4-B4C9-40453F3C0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50" y="2500897"/>
            <a:ext cx="2676899" cy="300079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8BA88D-9198-4484-A781-C73284D0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43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215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4E35D0-D047-40A8-B2DC-F87BEA11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(frontend)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CD22A9-332C-44DE-9509-9C018629E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Réalisations personnelles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9E13F4-183A-45DA-A3EB-E6C793EFD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30" y="1690688"/>
            <a:ext cx="2188721" cy="4486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A3DCDD-3802-44CE-BB06-C07394A65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900" y="1690687"/>
            <a:ext cx="2188722" cy="448627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2E378D-DBBA-D870-A033-B15B9EFF8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44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401702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23DC0-63FE-4416-AAAD-322173CB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(frontend)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056002-0BF8-4A80-93E7-EB7ADA28D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Réalisations personnelles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1121C3-0140-4D09-93B6-5711C31DB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99" y="2405848"/>
            <a:ext cx="4245050" cy="37711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E8A739-57DF-4325-8C4F-A93753BB2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25" y="2405849"/>
            <a:ext cx="1831975" cy="377111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614BB2-28BC-A28F-2590-75D6C0B9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45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344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58C18-21AD-48E8-A0AE-62694B8C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équipes (frontend)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3363AB-958D-4EBE-AD1D-472D3BF35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pic>
        <p:nvPicPr>
          <p:cNvPr id="4" name="Demo_appli_equipes">
            <a:hlinkClick r:id="" action="ppaction://media"/>
            <a:extLst>
              <a:ext uri="{FF2B5EF4-FFF2-40B4-BE49-F238E27FC236}">
                <a16:creationId xmlns:a16="http://schemas.microsoft.com/office/drawing/2014/main" id="{C865F2C4-AF5C-40F8-9D42-0F9D75A620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59947" y="1792920"/>
            <a:ext cx="7793854" cy="438404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85B484-B2CE-C2FF-34F5-9ACF0653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46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181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43696-6810-4D20-B315-08DF2C53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équipe (frontend)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9AAE81-C2A3-4835-878B-CF9EA7F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295455-9A0C-58E0-C92D-03C336B0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47</a:t>
            </a:fld>
            <a:endParaRPr lang="fr-FR" sz="1400" i="1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84911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A4E5C-5959-4F2F-BC7E-3180E3BF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F12362-617D-4272-9F30-ED8EB7D60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Ressenti global</a:t>
            </a:r>
          </a:p>
          <a:p>
            <a:r>
              <a:rPr lang="fr-FR" dirty="0"/>
              <a:t>Points d’améliorations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CDEC1F-1638-BF55-B213-30BE11A8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48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5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E3943-2A4F-49F3-8EB8-A7DC115E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332A57-2266-0B73-B10A-724E7D8B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5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73779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E3943-2A4F-49F3-8EB8-A7DC115E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E5219B-62F3-4E3F-B5DA-668E69D8E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3" y="3048000"/>
            <a:ext cx="5671200" cy="30760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47CF93-B0DE-401D-9CFA-006FC2E88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4" y="1790859"/>
            <a:ext cx="5328535" cy="332727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9A90ED1-5258-2C50-28C6-4D2D7A3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6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69765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15E38-09F2-491B-8AFB-3BBDFAAD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C6519A-107E-4DB8-BEB6-904BE624D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fr-FR" dirty="0"/>
              <a:t>Méthodes agiles (Scrum)</a:t>
            </a:r>
          </a:p>
          <a:p>
            <a:r>
              <a:rPr lang="fr-FR" dirty="0"/>
              <a:t>User Stories</a:t>
            </a:r>
          </a:p>
          <a:p>
            <a:r>
              <a:rPr lang="fr-FR" dirty="0"/>
              <a:t>Organisation en sprints</a:t>
            </a:r>
          </a:p>
          <a:p>
            <a:r>
              <a:rPr lang="fr-FR" dirty="0"/>
              <a:t>Kanban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DB9C86-D89A-427F-9B71-F657820C0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30" y="1763673"/>
            <a:ext cx="6786888" cy="3330653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142DA240-0272-4605-BF0B-CABFB0FB2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1452" y="4682331"/>
            <a:ext cx="1383527" cy="138352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B1B82C-4C81-5CE0-59CB-DC6BE51F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7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802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0D12F8-F0AD-4A92-A5F4-74125205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4684AC-2843-4C5A-8801-300CA281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52" y="2991643"/>
            <a:ext cx="10515600" cy="4351338"/>
          </a:xfrm>
        </p:spPr>
        <p:txBody>
          <a:bodyPr/>
          <a:lstStyle/>
          <a:p>
            <a:r>
              <a:rPr lang="fr-FR" dirty="0"/>
              <a:t>Gestion de version</a:t>
            </a:r>
          </a:p>
          <a:p>
            <a:r>
              <a:rPr lang="fr-FR" dirty="0"/>
              <a:t>Workflow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7F4B9E-4168-4371-B518-59DD72552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53" y="2019676"/>
            <a:ext cx="2818648" cy="28186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CC4B2C-3AEA-4AE9-A5FD-8C904F8E0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00" y="2019676"/>
            <a:ext cx="2818648" cy="281864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5BE547-93F1-3828-743F-8ED0F09C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38A-A06A-44AC-8176-FB1E23ECB5EE}" type="slidenum">
              <a:rPr lang="fr-FR" sz="1400" b="1" dirty="0" smtClean="0"/>
              <a:t>8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243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D7C18-9DFA-426E-9560-4E8D3FE7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place de la base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62DA7FF-CA29-E942-4D9C-A81A0446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5868-AEA2-457A-B05C-3D80901F2B6F}" type="slidenum">
              <a:rPr lang="fr-FR" sz="1400" b="1" dirty="0"/>
              <a:t>9</a:t>
            </a:fld>
            <a:endParaRPr lang="fr-FR" sz="1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9115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284</Words>
  <Application>Microsoft Office PowerPoint</Application>
  <PresentationFormat>Grand écran</PresentationFormat>
  <Paragraphs>103</Paragraphs>
  <Slides>48</Slides>
  <Notes>1</Notes>
  <HiddenSlides>0</HiddenSlides>
  <MMClips>3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49" baseType="lpstr">
      <vt:lpstr>Thème Office</vt:lpstr>
      <vt:lpstr>POEI Concepteur Développeur d’Applications 2025</vt:lpstr>
      <vt:lpstr>Introduction</vt:lpstr>
      <vt:lpstr>Présentation du projet</vt:lpstr>
      <vt:lpstr>Présentation du projet</vt:lpstr>
      <vt:lpstr>Gestion de projet</vt:lpstr>
      <vt:lpstr>Gestion de projet</vt:lpstr>
      <vt:lpstr>Gestion de projet</vt:lpstr>
      <vt:lpstr>Gestion de projet</vt:lpstr>
      <vt:lpstr>Mise en place de la base de données</vt:lpstr>
      <vt:lpstr>Mise en place de la base de données</vt:lpstr>
      <vt:lpstr>Mise en place de la base de données</vt:lpstr>
      <vt:lpstr>Application d’administration</vt:lpstr>
      <vt:lpstr>Application d’administration</vt:lpstr>
      <vt:lpstr>Application d’administration</vt:lpstr>
      <vt:lpstr>Application d’administration</vt:lpstr>
      <vt:lpstr>Application d’administration</vt:lpstr>
      <vt:lpstr>Application d’administration</vt:lpstr>
      <vt:lpstr>Application d’administration</vt:lpstr>
      <vt:lpstr>Application grand public</vt:lpstr>
      <vt:lpstr>Application grand public</vt:lpstr>
      <vt:lpstr>Application grand public</vt:lpstr>
      <vt:lpstr>Application grand public</vt:lpstr>
      <vt:lpstr>Application grand public</vt:lpstr>
      <vt:lpstr>Application grand public</vt:lpstr>
      <vt:lpstr>Application grand public</vt:lpstr>
      <vt:lpstr>Application grand public</vt:lpstr>
      <vt:lpstr>Application grand public </vt:lpstr>
      <vt:lpstr>Application grand public</vt:lpstr>
      <vt:lpstr>Application grand public</vt:lpstr>
      <vt:lpstr>Application équipes</vt:lpstr>
      <vt:lpstr>Application équipes</vt:lpstr>
      <vt:lpstr>Application équipes</vt:lpstr>
      <vt:lpstr>Application équipes (backend)</vt:lpstr>
      <vt:lpstr>Application équipes (backend)</vt:lpstr>
      <vt:lpstr>Application équipes (backend)</vt:lpstr>
      <vt:lpstr>Application équipes (backend)</vt:lpstr>
      <vt:lpstr>Application équipes (backend)</vt:lpstr>
      <vt:lpstr>Application équipes (backend)</vt:lpstr>
      <vt:lpstr>Application équipes (backend)</vt:lpstr>
      <vt:lpstr>Application équipes (backend)</vt:lpstr>
      <vt:lpstr>Application équipes (frontend)</vt:lpstr>
      <vt:lpstr>Application équipes (frontend)</vt:lpstr>
      <vt:lpstr>Application équipes (frontend)</vt:lpstr>
      <vt:lpstr>Application équipes (frontend)</vt:lpstr>
      <vt:lpstr>Application équipes (frontend)</vt:lpstr>
      <vt:lpstr>Application équipes (frontend)</vt:lpstr>
      <vt:lpstr>Application équipe (frontend)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MUGNIERY</dc:creator>
  <cp:lastModifiedBy>Jean MUGNIERY</cp:lastModifiedBy>
  <cp:revision>100</cp:revision>
  <dcterms:created xsi:type="dcterms:W3CDTF">2025-04-16T11:49:35Z</dcterms:created>
  <dcterms:modified xsi:type="dcterms:W3CDTF">2025-04-19T13:10:45Z</dcterms:modified>
</cp:coreProperties>
</file>